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963467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84625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228612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Shape 10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3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472014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4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41016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5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70184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771231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Shape 12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7</a:t>
            </a:fld>
            <a:endParaRPr lang="ru-RU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83612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Объект с подписью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Вертикальный заголовок и текст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Титульный слайд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Заголовок раздела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Рисунок с подписью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ru-RU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ru-RU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2843808" y="1124744"/>
            <a:ext cx="3456383" cy="5040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13 </a:t>
            </a:r>
          </a:p>
        </p:txBody>
      </p:sp>
      <p:sp>
        <p:nvSpPr>
          <p:cNvPr id="90" name="Shape 90"/>
          <p:cNvSpPr txBox="1"/>
          <p:nvPr/>
        </p:nvSpPr>
        <p:spPr>
          <a:xfrm>
            <a:off x="1043608" y="2636911"/>
            <a:ext cx="6912767" cy="20882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374963"/>
              </a:buClr>
              <a:buSzPct val="25000"/>
              <a:buFont typeface="Georgia"/>
              <a:buNone/>
            </a:pPr>
            <a:r>
              <a:rPr lang="ru-RU" sz="4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Молитва про </a:t>
            </a:r>
            <a:r>
              <a:rPr lang="ru-RU" sz="4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витривалість</a:t>
            </a:r>
            <a:r>
              <a:rPr lang="ru-RU" sz="4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оновлені</a:t>
            </a:r>
            <a:r>
              <a:rPr lang="ru-RU" sz="4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400" b="1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сили</a:t>
            </a:r>
            <a:r>
              <a:rPr lang="ru-RU" sz="4400" b="1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95536" y="260647"/>
            <a:ext cx="8404736" cy="424847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374963"/>
              </a:buClr>
              <a:buSzPct val="25000"/>
              <a:buFont typeface="Georgia"/>
              <a:buNone/>
            </a:pP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Доки, Господи Боже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Небесний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Отче,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будеш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мене, ___________,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забувати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назавжди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доки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будеш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ховати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від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мене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обличчя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Своє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?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13:2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/>
        </p:nvSpPr>
        <p:spPr>
          <a:xfrm>
            <a:off x="395536" y="260647"/>
            <a:ext cx="8404736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374963"/>
              </a:buClr>
              <a:buSzPct val="25000"/>
              <a:buFont typeface="Georgia"/>
              <a:buNone/>
            </a:pP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Як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довго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 буду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складати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душі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своїй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болі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у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серці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своїм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щодня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смуток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? Як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довго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невіруючі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ЧОЛОВІКИ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підноситись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будуть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над мене? 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13:3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/>
        </p:nvSpPr>
        <p:spPr>
          <a:xfrm>
            <a:off x="395536" y="260647"/>
            <a:ext cx="8404736" cy="41044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374963"/>
              </a:buClr>
              <a:buSzPct val="25000"/>
              <a:buFont typeface="Georgia"/>
              <a:buNone/>
            </a:pP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Зглянься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озвися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до мене,</a:t>
            </a:r>
            <a:b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 Господи, Боже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мій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Небесний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Отче!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Просвітли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очі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</a:t>
            </a:r>
            <a:b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смерть не заснув я, __________! </a:t>
            </a:r>
          </a:p>
        </p:txBody>
      </p:sp>
      <p:sp>
        <p:nvSpPr>
          <p:cNvPr id="111" name="Shape 111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13:4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/>
        </p:nvSpPr>
        <p:spPr>
          <a:xfrm>
            <a:off x="395536" y="260647"/>
            <a:ext cx="8404736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374963"/>
              </a:buClr>
              <a:buSzPct val="25000"/>
              <a:buFont typeface="Georgia"/>
              <a:buNone/>
            </a:pP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невіруючі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ЧОЛОВІКИ не казали: “Перемогли ми ________”.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Щоб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не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раділи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як я</a:t>
            </a:r>
            <a:b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захитаюсь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! </a:t>
            </a:r>
          </a:p>
        </p:txBody>
      </p:sp>
      <p:sp>
        <p:nvSpPr>
          <p:cNvPr id="118" name="Shape 118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13:5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/>
          <p:nvPr/>
        </p:nvSpPr>
        <p:spPr>
          <a:xfrm>
            <a:off x="395536" y="260647"/>
            <a:ext cx="8404736" cy="403244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374963"/>
              </a:buClr>
              <a:buSzPct val="25000"/>
              <a:buFont typeface="Georgia"/>
              <a:buNone/>
            </a:pP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Я, ________,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надію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на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милість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Твою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покладаю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моє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серце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радіє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спасінням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Твоїм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та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дарованим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Тобою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успіхом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у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заснуванні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нової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церкви! </a:t>
            </a:r>
          </a:p>
        </p:txBody>
      </p:sp>
      <p:sp>
        <p:nvSpPr>
          <p:cNvPr id="125" name="Shape 125"/>
          <p:cNvSpPr txBox="1"/>
          <p:nvPr/>
        </p:nvSpPr>
        <p:spPr>
          <a:xfrm>
            <a:off x="457443" y="5733255"/>
            <a:ext cx="8280919" cy="61460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0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1700" b="0" i="0" u="none" strike="noStrike" cap="none" dirty="0">
              <a:solidFill>
                <a:srgbClr val="0070C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rgbClr val="1287C3"/>
                </a:solidFill>
                <a:latin typeface="Verdana"/>
                <a:ea typeface="Verdana"/>
                <a:cs typeface="Verdana"/>
                <a:sym typeface="Verdana"/>
              </a:rPr>
              <a:t>ПСАЛОМ 13:6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 txBox="1"/>
          <p:nvPr/>
        </p:nvSpPr>
        <p:spPr>
          <a:xfrm>
            <a:off x="395536" y="260647"/>
            <a:ext cx="8404736" cy="446449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8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1287C3"/>
              </a:buClr>
              <a:buSzPct val="25000"/>
              <a:buFont typeface="Verdana"/>
              <a:buNone/>
            </a:pPr>
            <a:r>
              <a:rPr lang="ru-RU" sz="2800" b="0" i="0" u="none" strike="noStrike" cap="none" dirty="0">
                <a:solidFill>
                  <a:schemeClr val="tx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endParaRPr sz="2000" b="0" i="0" u="none" strike="noStrike" cap="none" dirty="0">
              <a:solidFill>
                <a:schemeClr val="tx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spcBef>
                <a:spcPts val="0"/>
              </a:spcBef>
              <a:buClr>
                <a:srgbClr val="374963"/>
              </a:buClr>
              <a:buSzPct val="25000"/>
              <a:buFont typeface="Georgia"/>
              <a:buNone/>
            </a:pP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Я буду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співати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Господеві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Богу,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моєму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Небесному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Отцю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,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бо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Він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добродійство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для мене вчинив та дав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духовний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плід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/>
            </a:r>
            <a:b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</a:b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моїй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 </a:t>
            </a:r>
            <a:r>
              <a:rPr lang="ru-RU" sz="4200" b="0" i="1" u="none" strike="noStrike" cap="none" dirty="0" err="1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праці</a:t>
            </a:r>
            <a:r>
              <a:rPr lang="ru-RU" sz="4200" b="0" i="1" u="none" strike="noStrike" cap="none" dirty="0">
                <a:solidFill>
                  <a:schemeClr val="tx1"/>
                </a:solidFill>
                <a:latin typeface="Georgia"/>
                <a:ea typeface="Georgia"/>
                <a:cs typeface="Georgia"/>
                <a:sym typeface="Georgia"/>
              </a:rPr>
              <a:t>…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15</Words>
  <Application>Microsoft Office PowerPoint</Application>
  <PresentationFormat>Экран (4:3)</PresentationFormat>
  <Paragraphs>53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ПСАЛОМ 13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ПСАЛОМ 13 </dc:title>
  <cp:lastModifiedBy>Admin</cp:lastModifiedBy>
  <cp:revision>8</cp:revision>
  <dcterms:modified xsi:type="dcterms:W3CDTF">2019-10-21T19:55:33Z</dcterms:modified>
</cp:coreProperties>
</file>